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0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380" r:id="rId142"/>
    <p:sldId id="385" r:id="rId143"/>
    <p:sldId id="386" r:id="rId144"/>
    <p:sldId id="387" r:id="rId145"/>
    <p:sldId id="388" r:id="rId146"/>
    <p:sldId id="389" r:id="rId147"/>
    <p:sldId id="390" r:id="rId148"/>
    <p:sldId id="465" r:id="rId149"/>
    <p:sldId id="391" r:id="rId150"/>
    <p:sldId id="392" r:id="rId151"/>
    <p:sldId id="378" r:id="rId152"/>
    <p:sldId id="395" r:id="rId153"/>
    <p:sldId id="396" r:id="rId154"/>
    <p:sldId id="397" r:id="rId155"/>
    <p:sldId id="398" r:id="rId156"/>
    <p:sldId id="400" r:id="rId157"/>
    <p:sldId id="399" r:id="rId158"/>
    <p:sldId id="425" r:id="rId159"/>
    <p:sldId id="401" r:id="rId160"/>
    <p:sldId id="402" r:id="rId161"/>
    <p:sldId id="405" r:id="rId162"/>
    <p:sldId id="406" r:id="rId163"/>
    <p:sldId id="404" r:id="rId164"/>
    <p:sldId id="403" r:id="rId165"/>
    <p:sldId id="379" r:id="rId166"/>
    <p:sldId id="393" r:id="rId167"/>
    <p:sldId id="306" r:id="rId168"/>
    <p:sldId id="296" r:id="rId1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5" d="100"/>
          <a:sy n="95" d="100"/>
        </p:scale>
        <p:origin x="-2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notesMaster" Target="notesMasters/notesMaster1.xml"/><Relationship Id="rId171" Type="http://schemas.openxmlformats.org/officeDocument/2006/relationships/printerSettings" Target="printerSettings/printerSettings1.bin"/><Relationship Id="rId172" Type="http://schemas.openxmlformats.org/officeDocument/2006/relationships/presProps" Target="pres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viewProps" Target="viewProps.xml"/><Relationship Id="rId174" Type="http://schemas.openxmlformats.org/officeDocument/2006/relationships/theme" Target="theme/theme1.xml"/><Relationship Id="rId17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3.emf"/><Relationship Id="rId5" Type="http://schemas.openxmlformats.org/officeDocument/2006/relationships/image" Target="../media/image304.emf"/><Relationship Id="rId6" Type="http://schemas.openxmlformats.org/officeDocument/2006/relationships/image" Target="../media/image305.emf"/><Relationship Id="rId7" Type="http://schemas.openxmlformats.org/officeDocument/2006/relationships/image" Target="../media/image306.emf"/><Relationship Id="rId8" Type="http://schemas.openxmlformats.org/officeDocument/2006/relationships/image" Target="../media/image307.emf"/><Relationship Id="rId9" Type="http://schemas.openxmlformats.org/officeDocument/2006/relationships/image" Target="../media/image308.emf"/><Relationship Id="rId10" Type="http://schemas.openxmlformats.org/officeDocument/2006/relationships/image" Target="../media/image3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emf"/><Relationship Id="rId4" Type="http://schemas.openxmlformats.org/officeDocument/2006/relationships/image" Target="../media/image311.emf"/><Relationship Id="rId5" Type="http://schemas.openxmlformats.org/officeDocument/2006/relationships/image" Target="../media/image312.emf"/><Relationship Id="rId6" Type="http://schemas.openxmlformats.org/officeDocument/2006/relationships/image" Target="../media/image313.emf"/><Relationship Id="rId7" Type="http://schemas.openxmlformats.org/officeDocument/2006/relationships/image" Target="../media/image314.emf"/><Relationship Id="rId8" Type="http://schemas.openxmlformats.org/officeDocument/2006/relationships/image" Target="../media/image315.emf"/><Relationship Id="rId9" Type="http://schemas.openxmlformats.org/officeDocument/2006/relationships/image" Target="../media/image316.emf"/><Relationship Id="rId10" Type="http://schemas.openxmlformats.org/officeDocument/2006/relationships/image" Target="../media/image3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emf"/><Relationship Id="rId4" Type="http://schemas.openxmlformats.org/officeDocument/2006/relationships/image" Target="../media/image320.emf"/><Relationship Id="rId5" Type="http://schemas.openxmlformats.org/officeDocument/2006/relationships/image" Target="../media/image321.emf"/><Relationship Id="rId6" Type="http://schemas.openxmlformats.org/officeDocument/2006/relationships/image" Target="../media/image322.emf"/><Relationship Id="rId7" Type="http://schemas.openxmlformats.org/officeDocument/2006/relationships/image" Target="../media/image323.emf"/><Relationship Id="rId8" Type="http://schemas.openxmlformats.org/officeDocument/2006/relationships/image" Target="../media/image3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5.emf"/><Relationship Id="rId3" Type="http://schemas.openxmlformats.org/officeDocument/2006/relationships/image" Target="../media/image326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png"/><Relationship Id="rId3" Type="http://schemas.openxmlformats.org/officeDocument/2006/relationships/image" Target="../media/image326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emf"/><Relationship Id="rId4" Type="http://schemas.openxmlformats.org/officeDocument/2006/relationships/image" Target="../media/image3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9.emf"/><Relationship Id="rId12" Type="http://schemas.openxmlformats.org/officeDocument/2006/relationships/image" Target="../media/image340.emf"/><Relationship Id="rId13" Type="http://schemas.openxmlformats.org/officeDocument/2006/relationships/image" Target="../media/image341.emf"/><Relationship Id="rId14" Type="http://schemas.openxmlformats.org/officeDocument/2006/relationships/image" Target="../media/image342.emf"/><Relationship Id="rId15" Type="http://schemas.openxmlformats.org/officeDocument/2006/relationships/image" Target="../media/image3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emf"/><Relationship Id="rId3" Type="http://schemas.openxmlformats.org/officeDocument/2006/relationships/image" Target="../media/image331.emf"/><Relationship Id="rId4" Type="http://schemas.openxmlformats.org/officeDocument/2006/relationships/image" Target="../media/image332.emf"/><Relationship Id="rId5" Type="http://schemas.openxmlformats.org/officeDocument/2006/relationships/image" Target="../media/image333.emf"/><Relationship Id="rId6" Type="http://schemas.openxmlformats.org/officeDocument/2006/relationships/image" Target="../media/image334.emf"/><Relationship Id="rId7" Type="http://schemas.openxmlformats.org/officeDocument/2006/relationships/image" Target="../media/image335.emf"/><Relationship Id="rId8" Type="http://schemas.openxmlformats.org/officeDocument/2006/relationships/image" Target="../media/image336.emf"/><Relationship Id="rId9" Type="http://schemas.openxmlformats.org/officeDocument/2006/relationships/image" Target="../media/image337.emf"/><Relationship Id="rId10" Type="http://schemas.openxmlformats.org/officeDocument/2006/relationships/image" Target="../media/image338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emf"/><Relationship Id="rId8" Type="http://schemas.openxmlformats.org/officeDocument/2006/relationships/image" Target="../media/image350.emf"/><Relationship Id="rId9" Type="http://schemas.openxmlformats.org/officeDocument/2006/relationships/image" Target="../media/image3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2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emf"/><Relationship Id="rId4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3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4" Type="http://schemas.openxmlformats.org/officeDocument/2006/relationships/image" Target="../media/image357.emf"/><Relationship Id="rId5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5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9.emf"/><Relationship Id="rId5" Type="http://schemas.openxmlformats.org/officeDocument/2006/relationships/image" Target="../media/image360.emf"/><Relationship Id="rId6" Type="http://schemas.openxmlformats.org/officeDocument/2006/relationships/image" Target="../media/image361.emf"/><Relationship Id="rId7" Type="http://schemas.openxmlformats.org/officeDocument/2006/relationships/image" Target="../media/image362.emf"/><Relationship Id="rId8" Type="http://schemas.openxmlformats.org/officeDocument/2006/relationships/image" Target="../media/image363.emf"/><Relationship Id="rId9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emf"/><Relationship Id="rId4" Type="http://schemas.openxmlformats.org/officeDocument/2006/relationships/image" Target="../media/image367.emf"/><Relationship Id="rId5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5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emf"/><Relationship Id="rId4" Type="http://schemas.openxmlformats.org/officeDocument/2006/relationships/image" Target="../media/image371.emf"/><Relationship Id="rId5" Type="http://schemas.openxmlformats.org/officeDocument/2006/relationships/image" Target="../media/image372.emf"/><Relationship Id="rId6" Type="http://schemas.openxmlformats.org/officeDocument/2006/relationships/image" Target="../media/image373.emf"/><Relationship Id="rId7" Type="http://schemas.openxmlformats.org/officeDocument/2006/relationships/image" Target="../media/image3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4" Type="http://schemas.openxmlformats.org/officeDocument/2006/relationships/image" Target="../media/image3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6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6.emf"/><Relationship Id="rId3" Type="http://schemas.openxmlformats.org/officeDocument/2006/relationships/image" Target="../media/image377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Relationship Id="rId3" Type="http://schemas.openxmlformats.org/officeDocument/2006/relationships/image" Target="../media/image376.emf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9.emf"/><Relationship Id="rId3" Type="http://schemas.openxmlformats.org/officeDocument/2006/relationships/image" Target="../media/image380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4" Type="http://schemas.openxmlformats.org/officeDocument/2006/relationships/image" Target="../media/image384.emf"/><Relationship Id="rId5" Type="http://schemas.openxmlformats.org/officeDocument/2006/relationships/image" Target="../media/image38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2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4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emf"/><Relationship Id="rId4" Type="http://schemas.openxmlformats.org/officeDocument/2006/relationships/image" Target="../media/image3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emf"/><Relationship Id="rId4" Type="http://schemas.openxmlformats.org/officeDocument/2006/relationships/image" Target="../media/image392.emf"/><Relationship Id="rId5" Type="http://schemas.openxmlformats.org/officeDocument/2006/relationships/image" Target="../media/image393.emf"/><Relationship Id="rId6" Type="http://schemas.openxmlformats.org/officeDocument/2006/relationships/image" Target="../media/image394.emf"/><Relationship Id="rId7" Type="http://schemas.openxmlformats.org/officeDocument/2006/relationships/image" Target="../media/image3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 New Roman"/>
                <a:cs typeface="Times New Roman"/>
              </a:rPr>
              <a:t>log pseudo-likelihood and log 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log </a:t>
            </a:r>
            <a:r>
              <a:rPr lang="en-US" sz="2000" dirty="0">
                <a:latin typeface="Times New Roman"/>
                <a:cs typeface="Times New Roman"/>
              </a:rPr>
              <a:t>pseudo-likelihood and log 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</a:t>
            </a:r>
            <a:r>
              <a:rPr lang="en-US" dirty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5117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29416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32090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569425"/>
            <a:ext cx="8638024" cy="8925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and complement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2804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18704" y="4978610"/>
            <a:ext cx="1851949" cy="134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41923"/>
            <a:ext cx="4241405" cy="76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9" y="5920987"/>
            <a:ext cx="7948488" cy="729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3" y="4717075"/>
            <a:ext cx="7948488" cy="729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678898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pseudo-likelihood and its gradient for a parameter with only two parameters.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(see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pseudo-likelihood surface and render it 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gradient of sample pseudo-likelihood and plot it in 2D</a:t>
            </a:r>
            <a:endParaRPr lang="en-US" sz="2000" dirty="0">
              <a:latin typeface="Times New Roman"/>
              <a:cs typeface="Times New Roman"/>
            </a:endParaRP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point the approximate minimum of the pseudo-likelihood surface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13" y="319099"/>
            <a:ext cx="8638024" cy="629403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5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906264"/>
            <a:ext cx="8638024" cy="563231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Instantiate a two node two parameter model to fit: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n2p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nodes2params.list2(fit,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over which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compute the sample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2.0, to=2.5, by = 0.005)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0.4, to=0.8, by = 0.005)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pseudo-likelihoods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theta 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851644"/>
            <a:ext cx="8638024" cy="397031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Look for the rough minimum: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pseudo-likelihood over the theta grid and the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texts 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texts 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67781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73800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362"/>
            <a:ext cx="9144000" cy="59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619"/>
            <a:ext cx="9144000" cy="6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3322"/>
            <a:ext cx="4752081" cy="644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13" y="988194"/>
            <a:ext cx="8638024" cy="550920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Gradient of the sample neg. log pseudo-likelihood: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contour = TRUE)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8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06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8" y="1187941"/>
            <a:ext cx="4228794" cy="494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07" y="1261872"/>
            <a:ext cx="4896582" cy="4903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1" y="589683"/>
            <a:ext cx="3347906" cy="31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68" y="603339"/>
            <a:ext cx="1412592" cy="302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3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567847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Nail down the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&lt;- 0.01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&lt;- array(NA, c(length(theta1), length(theta2)))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prod(dim(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&lt;- count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335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3816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theta.grid2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neg.log.psls2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min(neg.log.psls2)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min.idx2 &lt;- which(neg.log.psls2 == min(neg.log.psls2))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Tighter minimum: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c(theta.grid2[min.idx2,1], theta.grid2[min.idx2,2], neg.log.psls2[min.idx2])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#Gradient at tighter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c(grad.neg.log.psls2.u[min.idx2], grad.neg.log.psls2.v[min.idx2])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Color 3D sample negative log pseudo-likelihood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surface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&lt;- 256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color &lt;- rev(rainbow(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start = 0/6, end = 2/6)) #Color band width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cut(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persp3d(theta1, theta2,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aspect=c(1,1,1), col=color[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lines3d(c(theta.grid2[min.idx2,1],theta.grid2[min.idx2,1]),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(theta.grid2[min.idx2,2],theta.grid2[min.idx2,2]),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(neg.log.psls2[min.idx2], max(neg.log.psls2)))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text3d(theta.grid2[min.idx2,1], theta.grid2[min.idx2,2], max(neg.log.psls2), texts = "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365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31" y="3320576"/>
            <a:ext cx="3347906" cy="3170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9" y="428757"/>
            <a:ext cx="4842922" cy="5483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271" y="5727263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23318" y="4623444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15" y="5570815"/>
            <a:ext cx="5475175" cy="1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486" y="291043"/>
            <a:ext cx="8666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d. Compute </a:t>
            </a:r>
            <a:r>
              <a:rPr lang="en-US" dirty="0">
                <a:latin typeface="Times New Roman"/>
                <a:cs typeface="Times New Roman"/>
              </a:rPr>
              <a:t>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7492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127170</TotalTime>
  <Words>18380</Words>
  <Application>Microsoft Macintosh PowerPoint</Application>
  <PresentationFormat>On-screen Show (4:3)</PresentationFormat>
  <Paragraphs>2096</Paragraphs>
  <Slides>168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168</vt:i4>
      </vt:variant>
    </vt:vector>
  </HeadingPairs>
  <TitlesOfParts>
    <vt:vector size="169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516</cp:revision>
  <cp:lastPrinted>2018-10-16T14:20:00Z</cp:lastPrinted>
  <dcterms:created xsi:type="dcterms:W3CDTF">2018-06-02T00:44:21Z</dcterms:created>
  <dcterms:modified xsi:type="dcterms:W3CDTF">2018-10-17T19:08:17Z</dcterms:modified>
</cp:coreProperties>
</file>